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**Удобство чтения:** Синтаксис Python разработан так, чтобы его было легко читать и понимать, что делает его отличным выбором для новичков.
- **Универсальность:** Python можно использовать для решения широкого круга задач, от простых скриптов до сложных приложений.
- **Большое сообщество:** Python имеет большое и активное сообщество, предоставляющее обширную документацию, библиотеки и поддержку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Введение в Python. История появления и развития. Особенности язка. Виды интерпретатора. Средства и инструменты для программирования. Применения в различных областях. Разбор примера последовательности действий при анализе данных и машинного обучения.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Python</dc:title>
  <dc:subject>PptxGenJS Presentation</dc:subject>
  <dc:creator>Гейне Михаил Антонович</dc:creator>
  <cp:lastModifiedBy>Гейне Михаил Антонович</cp:lastModifiedBy>
  <cp:revision>1</cp:revision>
  <dcterms:created xsi:type="dcterms:W3CDTF">2024-09-12T12:44:03Z</dcterms:created>
  <dcterms:modified xsi:type="dcterms:W3CDTF">2024-09-12T12:44:03Z</dcterms:modified>
</cp:coreProperties>
</file>